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9E5F4F-27AB-D149-B0C3-6D6258D7A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CE0C71-62E4-534F-9271-FA5DA59B5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7BDDD1-A9A9-5849-B742-B6B5CEC4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C34-E03C-6942-9FBE-39424501A776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E11696-A8AF-CA42-9895-E352BA5F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F56D3E-F361-C047-A73B-F6184A0E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CE2F-E8D1-7440-AAFD-41AFFACD4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57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D5001A-26C1-2E47-866C-224F92B2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F42E9E-A76A-414D-8C85-544FF698A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70EC8F-A2DC-2F45-9266-BA8F1F5A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C34-E03C-6942-9FBE-39424501A776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20E685-72D4-FE47-BDD5-46AF604E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05D88E-35A3-BD4F-8995-1A069A6B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CE2F-E8D1-7440-AAFD-41AFFACD4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5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146CB5-C78D-DD4C-A450-65EC8D050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1B4B19-764A-E748-8EBD-5D77DA0A7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260EF5-4C64-7845-81E8-9EB304E8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C34-E03C-6942-9FBE-39424501A776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A37858-6B5F-F840-AB4A-A1BAB6E1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B50299-2DB0-C54E-9F4B-6CE65C41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CE2F-E8D1-7440-AAFD-41AFFACD4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7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DDA88-C688-5649-AC7C-8D7BA84E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181ADA-C705-0E45-B014-BFB9F197A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CE0676-6E60-914D-8209-8C9E856D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C34-E03C-6942-9FBE-39424501A776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6C6A65-4D42-F147-A7D1-7530059C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FBF5DD-5213-1247-ABB4-A6321298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CE2F-E8D1-7440-AAFD-41AFFACD4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88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B90DE-47F3-1A4A-BF8D-911D8A1F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E1622A-1095-184F-8B33-76A3D02DE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F838DD-9493-354D-98F1-FD4D82E6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C34-E03C-6942-9FBE-39424501A776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8A7972-DF90-4148-AFA1-51FCC94B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178F0E-D4FA-914F-8045-93540E2D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CE2F-E8D1-7440-AAFD-41AFFACD4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81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1A212-CAA8-114B-BBA8-B89BC3EC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ADA407-2F8A-0942-894C-761C66D26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53FA12-196E-E348-AB55-1095E3000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0A404B-27FA-2B48-9923-D71847CE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C34-E03C-6942-9FBE-39424501A776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15D509-B9CD-E747-BC37-CBE583181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32CCBD-DE2B-C748-AC7A-AB740EC7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CE2F-E8D1-7440-AAFD-41AFFACD4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85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FF807-0DA9-E546-AB75-A5EACE1D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965EE6-0A3D-744A-948C-41892C6E7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103D85-21B1-E145-9320-30DD78003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D1EF7C-9415-3042-A61C-286FF66BC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BD689A-A1C6-2C49-9D2C-ED4637D78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F60303-B5C2-9147-B361-76C76E684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C34-E03C-6942-9FBE-39424501A776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291312B-740D-AC4E-908C-3D328C75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A53E71-5295-8346-8A59-1B36DE41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CE2F-E8D1-7440-AAFD-41AFFACD4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2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FF8EE9-D64C-464D-AF5A-3F6DF7FE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2FCC72-32C5-7F44-83AA-B608C0E75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C34-E03C-6942-9FBE-39424501A776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9DB2F5-C1B4-4E4C-BD75-E9BAB7E2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BE19ED-C694-4249-9106-974E37F7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CE2F-E8D1-7440-AAFD-41AFFACD4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99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62725F-DB40-A74A-8EF4-FC25113D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C34-E03C-6942-9FBE-39424501A776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C0FCA4-3A68-8748-B7B6-67773E43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9007E5-407E-FA47-BD5D-47D318F5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CE2F-E8D1-7440-AAFD-41AFFACD4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70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4F519-BCFF-354F-9937-927C3072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1CB972-85CB-4A42-9B78-C1E714C76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B71645-5A0B-4145-B67A-D374BBA3F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C92E86-E5C7-0E4F-B0B7-41BA825E6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C34-E03C-6942-9FBE-39424501A776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DBBF45-1CC7-164A-82F9-BEFA9606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467892-B425-BD4D-9206-B0982732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CE2F-E8D1-7440-AAFD-41AFFACD4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50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C2189-6976-6F44-ADB9-9705971CF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D5D63A1-8ECD-A24A-ADF4-BCF261F0A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36E478-435C-D140-9AA0-A4A7509A1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0CA411-D9F7-0148-B795-38DF44B5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C34-E03C-6942-9FBE-39424501A776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D48CC1-9D05-B34E-8C14-ACCF3238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3E5BCD-6C03-5442-82FC-C139DC847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CE2F-E8D1-7440-AAFD-41AFFACD4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2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8C6151F-CBB0-BF4D-85BA-F910CF4B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5B00B-FC2D-3546-BD26-FB3F07F26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920660-6249-1247-9C78-A669958C9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D0C34-E03C-6942-9FBE-39424501A776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924286-8E97-0B47-9EE4-94D930DF1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848427-C006-F347-AF59-A32F221C0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CE2F-E8D1-7440-AAFD-41AFFACD4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96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C2D0A48-9B56-3844-B984-6FE23A4B4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37"/>
          <a:stretch/>
        </p:blipFill>
        <p:spPr>
          <a:xfrm>
            <a:off x="4204203" y="219919"/>
            <a:ext cx="3783594" cy="663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5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57478F-5B82-1346-B12B-FDFC54D76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519" y="125707"/>
            <a:ext cx="5926961" cy="66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8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C287D77-3C43-C641-B4F4-954EB25F4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447" y="69447"/>
            <a:ext cx="6719106" cy="67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721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Alix Giral</dc:creator>
  <cp:lastModifiedBy>Alix Giral</cp:lastModifiedBy>
  <cp:revision>1</cp:revision>
  <dcterms:created xsi:type="dcterms:W3CDTF">2021-11-09T13:14:30Z</dcterms:created>
  <dcterms:modified xsi:type="dcterms:W3CDTF">2021-11-09T13:19:13Z</dcterms:modified>
</cp:coreProperties>
</file>